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85" r:id="rId2"/>
    <p:sldId id="256" r:id="rId3"/>
    <p:sldId id="325" r:id="rId4"/>
    <p:sldId id="286" r:id="rId5"/>
    <p:sldId id="319" r:id="rId6"/>
    <p:sldId id="287" r:id="rId7"/>
    <p:sldId id="326" r:id="rId8"/>
    <p:sldId id="327" r:id="rId9"/>
    <p:sldId id="328" r:id="rId10"/>
    <p:sldId id="329" r:id="rId11"/>
    <p:sldId id="330" r:id="rId12"/>
    <p:sldId id="331" r:id="rId13"/>
    <p:sldId id="332" r:id="rId14"/>
    <p:sldId id="333" r:id="rId15"/>
    <p:sldId id="334" r:id="rId16"/>
    <p:sldId id="318" r:id="rId1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Tahoma" panose="020B0604030504040204" pitchFamily="3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5" roundtripDataSignature="AMtx7mieP/Q18VHP6ICPdLmChiMSwRDj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AA6"/>
    <a:srgbClr val="E8ECF4"/>
    <a:srgbClr val="CFD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00F396-51D3-42D8-A039-79F2BC062D78}">
  <a:tblStyle styleId="{AC00F396-51D3-42D8-A039-79F2BC062D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59" d="100"/>
          <a:sy n="159" d="100"/>
        </p:scale>
        <p:origin x="1698" y="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45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48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400" b="0" i="0" u="none" strike="noStrike" cap="non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 b="0" i="0" u="none" strike="noStrike" cap="non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7570925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На однотипных слайдах, размер и положение текста и картинки должны быть одинаковыми.</a:t>
            </a: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Отступ от левого края всегда </a:t>
            </a:r>
            <a:r>
              <a:rPr lang="ru-RU" sz="1200" b="1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0,9 см</a:t>
            </a: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 Проверить это можно так:</a:t>
            </a: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228600" lvl="0" indent="-2282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Правой клавишей мыши нажать на объект</a:t>
            </a: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228600" lvl="0" indent="-2282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Выбрать пункт меню Формат фигуры-Положение-По горизонтали </a:t>
            </a: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Отступ от правого края всегда по краю заголовка.</a:t>
            </a:r>
            <a:endParaRPr sz="1200" b="0" strike="noStrike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3331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9" name="Google Shape;11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На однотипных слайдах, размер и положение текста и картинки должны быть одинаковыми.</a:t>
            </a: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Отступ от левого края всегда </a:t>
            </a:r>
            <a:r>
              <a:rPr lang="ru-RU" sz="1200" b="1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0,9 см</a:t>
            </a: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 Проверить это можно так:</a:t>
            </a: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228600" lvl="0" indent="-2282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Правой клавишей мыши нажать на объект</a:t>
            </a: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228600" lvl="0" indent="-2282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Выбрать пункт меню Формат фигуры-Положение-По горизонтали </a:t>
            </a: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sz="1200" b="0" strike="noStrike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1200" b="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Отступ от правого края всегда по краю заголовка.</a:t>
            </a:r>
            <a:endParaRPr sz="1200" b="0" strike="noStrike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4267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1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1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1"/>
          <p:cNvSpPr txBox="1">
            <a:spLocks noGrp="1"/>
          </p:cNvSpPr>
          <p:nvPr>
            <p:ph type="body" idx="2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2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2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2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2"/>
          <p:cNvSpPr txBox="1">
            <a:spLocks noGrp="1"/>
          </p:cNvSpPr>
          <p:nvPr>
            <p:ph type="body" idx="3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2"/>
          <p:cNvSpPr txBox="1">
            <a:spLocks noGrp="1"/>
          </p:cNvSpPr>
          <p:nvPr>
            <p:ph type="body" idx="4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3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3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43"/>
          <p:cNvSpPr txBox="1">
            <a:spLocks noGrp="1"/>
          </p:cNvSpPr>
          <p:nvPr>
            <p:ph type="body" idx="2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3"/>
          <p:cNvSpPr txBox="1">
            <a:spLocks noGrp="1"/>
          </p:cNvSpPr>
          <p:nvPr>
            <p:ph type="body" idx="3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3"/>
          <p:cNvSpPr txBox="1">
            <a:spLocks noGrp="1"/>
          </p:cNvSpPr>
          <p:nvPr>
            <p:ph type="body" idx="4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3"/>
          <p:cNvSpPr txBox="1">
            <a:spLocks noGrp="1"/>
          </p:cNvSpPr>
          <p:nvPr>
            <p:ph type="body" idx="5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43"/>
          <p:cNvSpPr txBox="1">
            <a:spLocks noGrp="1"/>
          </p:cNvSpPr>
          <p:nvPr>
            <p:ph type="body" idx="6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3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3"/>
          <p:cNvSpPr txBox="1">
            <a:spLocks noGrp="1"/>
          </p:cNvSpPr>
          <p:nvPr>
            <p:ph type="subTitle" idx="1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4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4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5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5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6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7"/>
          <p:cNvSpPr txBox="1">
            <a:spLocks noGrp="1"/>
          </p:cNvSpPr>
          <p:nvPr>
            <p:ph type="subTitle" idx="1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8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8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8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8"/>
          <p:cNvSpPr txBox="1">
            <a:spLocks noGrp="1"/>
          </p:cNvSpPr>
          <p:nvPr>
            <p:ph type="body" idx="3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9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9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9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9"/>
          <p:cNvSpPr txBox="1">
            <a:spLocks noGrp="1"/>
          </p:cNvSpPr>
          <p:nvPr>
            <p:ph type="body" idx="3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0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0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0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0"/>
          <p:cNvSpPr txBox="1">
            <a:spLocks noGrp="1"/>
          </p:cNvSpPr>
          <p:nvPr>
            <p:ph type="body" idx="3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9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9143640" cy="685764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9"/>
          <p:cNvSpPr/>
          <p:nvPr/>
        </p:nvSpPr>
        <p:spPr>
          <a:xfrm>
            <a:off x="6983280" y="6446880"/>
            <a:ext cx="213336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000" b="0" i="0" u="none" strike="noStrike" cap="none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sz="10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29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376200" y="181080"/>
            <a:ext cx="1133280" cy="42048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9"/>
          <p:cNvSpPr txBox="1"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" r="46063"/>
          <a:stretch/>
        </p:blipFill>
        <p:spPr>
          <a:xfrm>
            <a:off x="251520" y="2051720"/>
            <a:ext cx="4824536" cy="22860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863E7F6-6F3F-410E-9A62-E677899DB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1671396"/>
            <a:ext cx="3046648" cy="3046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05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2"/>
          <p:cNvSpPr/>
          <p:nvPr/>
        </p:nvSpPr>
        <p:spPr>
          <a:xfrm>
            <a:off x="2888813" y="2927880"/>
            <a:ext cx="3366374" cy="50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ГНЕВ И ЛЕНЬ</a:t>
            </a:r>
            <a:endParaRPr sz="3600" b="0" i="0" u="none" strike="noStrike" cap="none" dirty="0"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672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2"/>
          <p:cNvSpPr/>
          <p:nvPr/>
        </p:nvSpPr>
        <p:spPr>
          <a:xfrm>
            <a:off x="1331640" y="2996952"/>
            <a:ext cx="6480720" cy="50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ЕРЕТИКИ И ЛЖЕУЧИТЕЛИ</a:t>
            </a:r>
            <a:endParaRPr sz="3600" b="0" i="0" u="none" strike="noStrike" cap="none" dirty="0"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95756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2"/>
          <p:cNvSpPr/>
          <p:nvPr/>
        </p:nvSpPr>
        <p:spPr>
          <a:xfrm>
            <a:off x="1331640" y="2996952"/>
            <a:ext cx="6480720" cy="50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НАСИЛЬНИКИ И УБИЙЦЫ </a:t>
            </a:r>
            <a:endParaRPr sz="3600" b="0" i="0" u="none" strike="noStrike" cap="none" dirty="0"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9023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2"/>
          <p:cNvSpPr/>
          <p:nvPr/>
        </p:nvSpPr>
        <p:spPr>
          <a:xfrm>
            <a:off x="1331640" y="2927880"/>
            <a:ext cx="6480720" cy="50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ОБМАНУВШИЕ НЕДОВЕРИВШИХСЯ</a:t>
            </a:r>
            <a:endParaRPr sz="3600" b="0" i="0" u="none" strike="noStrike" cap="none" dirty="0"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782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2"/>
          <p:cNvSpPr/>
          <p:nvPr/>
        </p:nvSpPr>
        <p:spPr>
          <a:xfrm>
            <a:off x="1331640" y="2927880"/>
            <a:ext cx="6480720" cy="50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ОБМАНУВШИЕ ДОВЕРИВШИХСЯ</a:t>
            </a:r>
            <a:endParaRPr sz="3600" b="0" i="0" u="none" strike="noStrike" cap="none" dirty="0"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509958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2"/>
          <p:cNvSpPr/>
          <p:nvPr/>
        </p:nvSpPr>
        <p:spPr>
          <a:xfrm>
            <a:off x="1331640" y="2927880"/>
            <a:ext cx="6480720" cy="50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ДОРОГА В РАЙ</a:t>
            </a:r>
            <a:endParaRPr sz="3600" b="0" i="0" u="none" strike="noStrike" cap="none" dirty="0"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86508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2"/>
          <p:cNvSpPr/>
          <p:nvPr/>
        </p:nvSpPr>
        <p:spPr>
          <a:xfrm>
            <a:off x="1979712" y="2708920"/>
            <a:ext cx="5544616" cy="50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Q&amp;A</a:t>
            </a:r>
            <a:endParaRPr sz="8000" b="0" i="0" u="none" strike="noStrike" cap="none" dirty="0">
              <a:sym typeface="Arial"/>
            </a:endParaRPr>
          </a:p>
        </p:txBody>
      </p:sp>
      <p:pic>
        <p:nvPicPr>
          <p:cNvPr id="3074" name="Picture 2" descr="https://pbs.twimg.com/media/Dx_oGu7X0AAtMhI.png:la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9794" y="4869160"/>
            <a:ext cx="482860" cy="482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s://sc01.alicdn.com/kf/HTB1n6y_HXXXXXawXXXXq6xXFXXXj/200138642/HTB1n6y_HXXXXXawXXXXq6xXFXXXj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0922" y="5517232"/>
            <a:ext cx="481732" cy="481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33;p2"/>
          <p:cNvSpPr/>
          <p:nvPr/>
        </p:nvSpPr>
        <p:spPr>
          <a:xfrm>
            <a:off x="5652120" y="5014644"/>
            <a:ext cx="2520280" cy="502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@</a:t>
            </a:r>
            <a:r>
              <a:rPr lang="en-US" b="1" dirty="0" err="1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rowcount</a:t>
            </a:r>
            <a:endParaRPr b="0" i="0" u="none" strike="noStrike" cap="none" dirty="0">
              <a:sym typeface="Arial"/>
            </a:endParaRPr>
          </a:p>
        </p:txBody>
      </p:sp>
      <p:sp>
        <p:nvSpPr>
          <p:cNvPr id="9" name="Google Shape;133;p2"/>
          <p:cNvSpPr/>
          <p:nvPr/>
        </p:nvSpPr>
        <p:spPr>
          <a:xfrm>
            <a:off x="6372200" y="5589240"/>
            <a:ext cx="2520280" cy="502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eliseev-d@speechpro.com</a:t>
            </a:r>
            <a:endParaRPr b="0" i="0" u="none" strike="noStrike" cap="none" dirty="0"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9634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"/>
          <p:cNvSpPr/>
          <p:nvPr/>
        </p:nvSpPr>
        <p:spPr>
          <a:xfrm>
            <a:off x="87480" y="1268760"/>
            <a:ext cx="8681760" cy="50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"/>
          <p:cNvSpPr/>
          <p:nvPr/>
        </p:nvSpPr>
        <p:spPr>
          <a:xfrm>
            <a:off x="5220072" y="3097160"/>
            <a:ext cx="3519720" cy="105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cap="none" dirty="0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Елисеев Дмитрий</a:t>
            </a:r>
            <a:endParaRPr sz="2400" b="0" i="0" u="none" strike="noStrike" cap="none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Database Lead</a:t>
            </a:r>
            <a:endParaRPr sz="18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"/>
          <p:cNvSpPr/>
          <p:nvPr/>
        </p:nvSpPr>
        <p:spPr>
          <a:xfrm>
            <a:off x="8892360" y="6453360"/>
            <a:ext cx="143640" cy="287640"/>
          </a:xfrm>
          <a:prstGeom prst="rect">
            <a:avLst/>
          </a:prstGeom>
          <a:solidFill>
            <a:srgbClr val="009A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"/>
          <p:cNvSpPr/>
          <p:nvPr/>
        </p:nvSpPr>
        <p:spPr>
          <a:xfrm>
            <a:off x="2267640" y="6362280"/>
            <a:ext cx="6888600" cy="5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424" y="1412776"/>
            <a:ext cx="3888432" cy="388843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"/>
          <p:cNvSpPr/>
          <p:nvPr/>
        </p:nvSpPr>
        <p:spPr>
          <a:xfrm>
            <a:off x="244844" y="3284984"/>
            <a:ext cx="3519720" cy="105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solidFill>
                  <a:srgbClr val="0C343D"/>
                </a:solidFill>
                <a:latin typeface="Tahoma"/>
                <a:ea typeface="Tahoma"/>
                <a:cs typeface="Tahoma"/>
                <a:sym typeface="Tahoma"/>
              </a:rPr>
              <a:t>Щербаков Роман</a:t>
            </a:r>
            <a:endParaRPr sz="2400" b="0" i="0" u="none" strike="noStrike" cap="none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latin typeface="Arial"/>
                <a:ea typeface="Arial"/>
                <a:cs typeface="Arial"/>
                <a:sym typeface="Arial"/>
              </a:rPr>
              <a:t>Back-end developer</a:t>
            </a:r>
            <a:endParaRPr sz="18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"/>
          <p:cNvSpPr/>
          <p:nvPr/>
        </p:nvSpPr>
        <p:spPr>
          <a:xfrm>
            <a:off x="8892360" y="6453360"/>
            <a:ext cx="143640" cy="287640"/>
          </a:xfrm>
          <a:prstGeom prst="rect">
            <a:avLst/>
          </a:prstGeom>
          <a:solidFill>
            <a:srgbClr val="009A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"/>
          <p:cNvSpPr/>
          <p:nvPr/>
        </p:nvSpPr>
        <p:spPr>
          <a:xfrm>
            <a:off x="2267640" y="6362280"/>
            <a:ext cx="6888600" cy="52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7A904F1-A698-441B-9702-74D50452F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634" y="1484784"/>
            <a:ext cx="3888432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37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B48666A-48E4-45C3-B779-09BB0880A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676" y="1082019"/>
            <a:ext cx="5832648" cy="1942317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7CAE15E-2AA6-4227-90E3-F4A564A92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548" y="3024336"/>
            <a:ext cx="2564904" cy="2564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878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5FC0833-5EF4-4864-B7B9-118248664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86" y="908720"/>
            <a:ext cx="7938628" cy="51319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8FA29A-23B3-4239-B6C7-8F1393584866}"/>
              </a:ext>
            </a:extLst>
          </p:cNvPr>
          <p:cNvSpPr txBox="1"/>
          <p:nvPr/>
        </p:nvSpPr>
        <p:spPr>
          <a:xfrm>
            <a:off x="1331640" y="1052736"/>
            <a:ext cx="24384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9AA6"/>
                </a:solidFill>
              </a:rPr>
              <a:t>9 КРУГОВ АДА </a:t>
            </a:r>
            <a:r>
              <a:rPr lang="en-US" dirty="0">
                <a:solidFill>
                  <a:srgbClr val="009AA6"/>
                </a:solidFill>
              </a:rPr>
              <a:t>MONGODB</a:t>
            </a:r>
            <a:endParaRPr lang="ru-RU" dirty="0">
              <a:solidFill>
                <a:srgbClr val="009AA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8EBEE7-805C-49A4-9A96-F6033CEFBEA1}"/>
              </a:ext>
            </a:extLst>
          </p:cNvPr>
          <p:cNvSpPr txBox="1"/>
          <p:nvPr/>
        </p:nvSpPr>
        <p:spPr>
          <a:xfrm>
            <a:off x="755576" y="1916832"/>
            <a:ext cx="3456384" cy="32778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ru-RU" sz="10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ПРОДАТЬ ТЕХНОЛОГИЮ АРХИТЕКТОРУ</a:t>
            </a:r>
          </a:p>
          <a:p>
            <a:pPr marL="228600" indent="-228600">
              <a:buFont typeface="+mj-lt"/>
              <a:buAutoNum type="arabicPeriod"/>
            </a:pPr>
            <a:endParaRPr lang="ru-RU" sz="10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0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ПОБОРОТЬ ЖЕЛАНИЕ ИСПОЛЬЗОВАТЬ ТЕХНОЛОГИЮ ВЕЗДЕ</a:t>
            </a:r>
          </a:p>
          <a:p>
            <a:pPr marL="228600" indent="-228600">
              <a:buFont typeface="+mj-lt"/>
              <a:buAutoNum type="arabicPeriod"/>
            </a:pPr>
            <a:endParaRPr lang="ru-RU" sz="10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0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ПРОСТОТА ИСПОЛЬЗОВАНИЯ </a:t>
            </a:r>
          </a:p>
          <a:p>
            <a:pPr marL="228600" indent="-228600">
              <a:buFont typeface="+mj-lt"/>
              <a:buAutoNum type="arabicPeriod"/>
            </a:pPr>
            <a:endParaRPr lang="ru-RU" sz="10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0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ОШИБКИ НОВИЧКА</a:t>
            </a:r>
          </a:p>
          <a:p>
            <a:pPr marL="228600" indent="-228600">
              <a:buFont typeface="+mj-lt"/>
              <a:buAutoNum type="arabicPeriod"/>
            </a:pPr>
            <a:endParaRPr lang="ru-RU" sz="10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0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ВОЗВРАЩЕНИЕ К МАНУАЛАМ</a:t>
            </a:r>
          </a:p>
          <a:p>
            <a:pPr marL="228600" indent="-228600">
              <a:buFont typeface="+mj-lt"/>
              <a:buAutoNum type="arabicPeriod"/>
            </a:pPr>
            <a:endParaRPr lang="ru-RU" sz="10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05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РЕЛЯЦИОННОЕ МЫШЛЕНИЕ И ЕГО ПОСЛЕДСТВИЯ</a:t>
            </a:r>
          </a:p>
          <a:p>
            <a:pPr marL="228600" indent="-228600">
              <a:buFont typeface="+mj-lt"/>
              <a:buAutoNum type="arabicPeriod"/>
            </a:pPr>
            <a:endParaRPr lang="ru-RU" sz="105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ТРУДНСОТИ ПРОЕКТИРОВАНИЯ</a:t>
            </a:r>
          </a:p>
          <a:p>
            <a:pPr marL="228600" indent="-228600">
              <a:buFont typeface="+mj-lt"/>
              <a:buAutoNum type="arabicPeriod"/>
            </a:pPr>
            <a:endParaRPr lang="ru-RU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MONGO CLIENT</a:t>
            </a:r>
          </a:p>
          <a:p>
            <a:pPr marL="228600" indent="-228600">
              <a:buFont typeface="+mj-lt"/>
              <a:buAutoNum type="arabicPeriod"/>
            </a:pPr>
            <a:endParaRPr lang="en-US" sz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ru-RU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ПОСЛЕДСТВИЯ ТЕСТИРОВАНИЯ</a:t>
            </a:r>
          </a:p>
        </p:txBody>
      </p:sp>
    </p:spTree>
    <p:extLst>
      <p:ext uri="{BB962C8B-B14F-4D97-AF65-F5344CB8AC3E}">
        <p14:creationId xmlns:p14="http://schemas.microsoft.com/office/powerpoint/2010/main" val="474145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2"/>
          <p:cNvSpPr/>
          <p:nvPr/>
        </p:nvSpPr>
        <p:spPr>
          <a:xfrm>
            <a:off x="3707903" y="2852936"/>
            <a:ext cx="1728193" cy="50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ЛИМБ</a:t>
            </a:r>
            <a:endParaRPr sz="3600" b="0" i="0" u="none" strike="noStrike" cap="none" dirty="0"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2792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2"/>
          <p:cNvSpPr/>
          <p:nvPr/>
        </p:nvSpPr>
        <p:spPr>
          <a:xfrm>
            <a:off x="2231739" y="2927880"/>
            <a:ext cx="4680521" cy="50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СЛАДОСТРАСТИЕ</a:t>
            </a:r>
            <a:endParaRPr sz="3600" b="0" i="0" u="none" strike="noStrike" cap="none" dirty="0"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0815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2"/>
          <p:cNvSpPr/>
          <p:nvPr/>
        </p:nvSpPr>
        <p:spPr>
          <a:xfrm>
            <a:off x="2735795" y="2927880"/>
            <a:ext cx="3672409" cy="50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ЧРЕВОУГОДИЕ</a:t>
            </a:r>
            <a:endParaRPr sz="3600" b="0" i="0" u="none" strike="noStrike" cap="none" dirty="0"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9324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2"/>
          <p:cNvSpPr/>
          <p:nvPr/>
        </p:nvSpPr>
        <p:spPr>
          <a:xfrm>
            <a:off x="3077834" y="2927880"/>
            <a:ext cx="2988332" cy="50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009AA6"/>
                </a:solidFill>
                <a:latin typeface="Tahoma"/>
                <a:ea typeface="Tahoma"/>
                <a:cs typeface="Tahoma"/>
                <a:sym typeface="Tahoma"/>
              </a:rPr>
              <a:t>ЖАДНОСТЬ</a:t>
            </a:r>
            <a:endParaRPr sz="3600" b="0" i="0" u="none" strike="noStrike" cap="none" dirty="0"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545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1203</TotalTime>
  <Words>164</Words>
  <Application>Microsoft Office PowerPoint</Application>
  <PresentationFormat>Экран (4:3)</PresentationFormat>
  <Paragraphs>49</Paragraphs>
  <Slides>16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Calibri</vt:lpstr>
      <vt:lpstr>Arial</vt:lpstr>
      <vt:lpstr>Tahoma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eliseev</dc:creator>
  <cp:lastModifiedBy>Дмитрий Елисеев</cp:lastModifiedBy>
  <cp:revision>30</cp:revision>
  <dcterms:created xsi:type="dcterms:W3CDTF">2014-03-11T09:03:24Z</dcterms:created>
  <dcterms:modified xsi:type="dcterms:W3CDTF">2020-02-27T03:33:04Z</dcterms:modified>
</cp:coreProperties>
</file>